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7" r:id="rId2"/>
    <p:sldId id="258" r:id="rId3"/>
    <p:sldId id="260" r:id="rId4"/>
    <p:sldId id="261" r:id="rId5"/>
  </p:sldIdLst>
  <p:sldSz cx="9906000" cy="6858000" type="A4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12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0D4CE"/>
    <a:srgbClr val="E8E4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467"/>
    <p:restoredTop sz="94674"/>
  </p:normalViewPr>
  <p:slideViewPr>
    <p:cSldViewPr snapToGrid="0" snapToObjects="1">
      <p:cViewPr varScale="1">
        <p:scale>
          <a:sx n="127" d="100"/>
          <a:sy n="127" d="100"/>
        </p:scale>
        <p:origin x="1736" y="176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14186-D720-BD4B-8963-FF917790279B}" type="datetimeFigureOut">
              <a:rPr lang="en-US" smtClean="0"/>
              <a:t>5/18/20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924811-696B-CF4D-91CB-9D21B852E0F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14186-D720-BD4B-8963-FF917790279B}" type="datetimeFigureOut">
              <a:rPr lang="en-US" smtClean="0"/>
              <a:t>5/18/20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924811-696B-CF4D-91CB-9D21B852E0F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14186-D720-BD4B-8963-FF917790279B}" type="datetimeFigureOut">
              <a:rPr lang="en-US" smtClean="0"/>
              <a:t>5/18/20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924811-696B-CF4D-91CB-9D21B852E0F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14186-D720-BD4B-8963-FF917790279B}" type="datetimeFigureOut">
              <a:rPr lang="en-US" smtClean="0"/>
              <a:t>5/18/20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924811-696B-CF4D-91CB-9D21B852E0F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14186-D720-BD4B-8963-FF917790279B}" type="datetimeFigureOut">
              <a:rPr lang="en-US" smtClean="0"/>
              <a:t>5/18/20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924811-696B-CF4D-91CB-9D21B852E0F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14186-D720-BD4B-8963-FF917790279B}" type="datetimeFigureOut">
              <a:rPr lang="en-US" smtClean="0"/>
              <a:t>5/18/20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924811-696B-CF4D-91CB-9D21B852E0F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14186-D720-BD4B-8963-FF917790279B}" type="datetimeFigureOut">
              <a:rPr lang="en-US" smtClean="0"/>
              <a:t>5/18/20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924811-696B-CF4D-91CB-9D21B852E0F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14186-D720-BD4B-8963-FF917790279B}" type="datetimeFigureOut">
              <a:rPr lang="en-US" smtClean="0"/>
              <a:t>5/18/20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924811-696B-CF4D-91CB-9D21B852E0F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14186-D720-BD4B-8963-FF917790279B}" type="datetimeFigureOut">
              <a:rPr lang="en-US" smtClean="0"/>
              <a:t>5/18/20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924811-696B-CF4D-91CB-9D21B852E0F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14186-D720-BD4B-8963-FF917790279B}" type="datetimeFigureOut">
              <a:rPr lang="en-US" smtClean="0"/>
              <a:t>5/18/20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924811-696B-CF4D-91CB-9D21B852E0F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14186-D720-BD4B-8963-FF917790279B}" type="datetimeFigureOut">
              <a:rPr lang="en-US" smtClean="0"/>
              <a:t>5/18/20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924811-696B-CF4D-91CB-9D21B852E0F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414186-D720-BD4B-8963-FF917790279B}" type="datetimeFigureOut">
              <a:rPr lang="en-US" smtClean="0"/>
              <a:t>5/18/20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924811-696B-CF4D-91CB-9D21B852E0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3879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png"/><Relationship Id="rId7" Type="http://schemas.openxmlformats.org/officeDocument/2006/relationships/image" Target="../media/image9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tiff"/><Relationship Id="rId10" Type="http://schemas.openxmlformats.org/officeDocument/2006/relationships/image" Target="../media/image12.jpeg"/><Relationship Id="rId4" Type="http://schemas.openxmlformats.org/officeDocument/2006/relationships/image" Target="../media/image6.png"/><Relationship Id="rId9" Type="http://schemas.openxmlformats.org/officeDocument/2006/relationships/image" Target="../media/image11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81217" y="0"/>
            <a:ext cx="4636131" cy="6397349"/>
            <a:chOff x="1581217" y="0"/>
            <a:chExt cx="4636131" cy="6397349"/>
          </a:xfrm>
        </p:grpSpPr>
        <p:grpSp>
          <p:nvGrpSpPr>
            <p:cNvPr id="3" name="Group 2"/>
            <p:cNvGrpSpPr/>
            <p:nvPr/>
          </p:nvGrpSpPr>
          <p:grpSpPr>
            <a:xfrm>
              <a:off x="1581217" y="0"/>
              <a:ext cx="4636131" cy="6397349"/>
              <a:chOff x="1525082" y="536027"/>
              <a:chExt cx="4270054" cy="6001407"/>
            </a:xfrm>
          </p:grpSpPr>
          <p:sp>
            <p:nvSpPr>
              <p:cNvPr id="4" name="Can 3"/>
              <p:cNvSpPr/>
              <p:nvPr/>
            </p:nvSpPr>
            <p:spPr>
              <a:xfrm>
                <a:off x="1891774" y="1046863"/>
                <a:ext cx="3207627" cy="5490571"/>
              </a:xfrm>
              <a:prstGeom prst="can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 w="5715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Oval 23"/>
              <p:cNvSpPr/>
              <p:nvPr/>
            </p:nvSpPr>
            <p:spPr>
              <a:xfrm>
                <a:off x="1908952" y="5714816"/>
                <a:ext cx="3180510" cy="631315"/>
              </a:xfrm>
              <a:prstGeom prst="ellipse">
                <a:avLst/>
              </a:prstGeom>
              <a:pattFill prst="pct70">
                <a:fgClr>
                  <a:schemeClr val="tx2">
                    <a:lumMod val="40000"/>
                    <a:lumOff val="60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Can 26"/>
              <p:cNvSpPr/>
              <p:nvPr/>
            </p:nvSpPr>
            <p:spPr>
              <a:xfrm>
                <a:off x="1929972" y="2691828"/>
                <a:ext cx="3127248" cy="3555774"/>
              </a:xfrm>
              <a:prstGeom prst="can">
                <a:avLst/>
              </a:prstGeom>
              <a:blipFill>
                <a:blip r:embed="rId2"/>
                <a:tile tx="0" ty="0" sx="100000" sy="100000" flip="none" algn="tl"/>
              </a:blipFill>
              <a:ln w="57150"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1" name="Group 20"/>
              <p:cNvGrpSpPr/>
              <p:nvPr/>
            </p:nvGrpSpPr>
            <p:grpSpPr>
              <a:xfrm>
                <a:off x="1525082" y="4521153"/>
                <a:ext cx="3231241" cy="1433875"/>
                <a:chOff x="1629104" y="4061418"/>
                <a:chExt cx="3416957" cy="1575515"/>
              </a:xfrm>
            </p:grpSpPr>
            <p:sp>
              <p:nvSpPr>
                <p:cNvPr id="8" name="L-Shape 7"/>
                <p:cNvSpPr/>
                <p:nvPr/>
              </p:nvSpPr>
              <p:spPr>
                <a:xfrm rot="16200000" flipH="1">
                  <a:off x="2090710" y="4502224"/>
                  <a:ext cx="673103" cy="1596316"/>
                </a:xfrm>
                <a:prstGeom prst="corner">
                  <a:avLst>
                    <a:gd name="adj1" fmla="val 14646"/>
                    <a:gd name="adj2" fmla="val 14382"/>
                  </a:avLst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" name="L-Shape 12"/>
                <p:cNvSpPr/>
                <p:nvPr/>
              </p:nvSpPr>
              <p:spPr>
                <a:xfrm rot="5400000" flipH="1" flipV="1">
                  <a:off x="3500449" y="4807120"/>
                  <a:ext cx="465849" cy="1193776"/>
                </a:xfrm>
                <a:prstGeom prst="corner">
                  <a:avLst>
                    <a:gd name="adj1" fmla="val 18420"/>
                    <a:gd name="adj2" fmla="val 15944"/>
                  </a:avLst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" name="L-Shape 13"/>
                <p:cNvSpPr/>
                <p:nvPr/>
              </p:nvSpPr>
              <p:spPr>
                <a:xfrm>
                  <a:off x="3465038" y="4403835"/>
                  <a:ext cx="1581023" cy="765786"/>
                </a:xfrm>
                <a:prstGeom prst="corner">
                  <a:avLst>
                    <a:gd name="adj1" fmla="val 11177"/>
                    <a:gd name="adj2" fmla="val 10795"/>
                  </a:avLst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" name="L-Shape 14"/>
                <p:cNvSpPr/>
                <p:nvPr/>
              </p:nvSpPr>
              <p:spPr>
                <a:xfrm rot="10800000">
                  <a:off x="4261638" y="4298729"/>
                  <a:ext cx="784421" cy="873034"/>
                </a:xfrm>
                <a:prstGeom prst="corner">
                  <a:avLst>
                    <a:gd name="adj1" fmla="val 11091"/>
                    <a:gd name="adj2" fmla="val 9336"/>
                  </a:avLst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" name="Rectangle 16"/>
                <p:cNvSpPr/>
                <p:nvPr/>
              </p:nvSpPr>
              <p:spPr>
                <a:xfrm>
                  <a:off x="3225420" y="4403451"/>
                  <a:ext cx="327079" cy="81935"/>
                </a:xfrm>
                <a:prstGeom prst="rect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" name="Can 18"/>
                <p:cNvSpPr/>
                <p:nvPr/>
              </p:nvSpPr>
              <p:spPr>
                <a:xfrm rot="16200000">
                  <a:off x="2500062" y="3927426"/>
                  <a:ext cx="493986" cy="1039055"/>
                </a:xfrm>
                <a:prstGeom prst="can">
                  <a:avLst/>
                </a:prstGeom>
                <a:blipFill>
                  <a:blip r:embed="rId3"/>
                  <a:tile tx="0" ty="0" sx="100000" sy="100000" flip="none" algn="tl"/>
                </a:blip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" name="Can 19"/>
                <p:cNvSpPr/>
                <p:nvPr/>
              </p:nvSpPr>
              <p:spPr>
                <a:xfrm rot="16200000">
                  <a:off x="3973481" y="3788883"/>
                  <a:ext cx="493986" cy="1039055"/>
                </a:xfrm>
                <a:prstGeom prst="can">
                  <a:avLst/>
                </a:prstGeom>
                <a:blipFill>
                  <a:blip r:embed="rId4"/>
                  <a:tile tx="0" ty="0" sx="100000" sy="100000" flip="none" algn="tl"/>
                </a:blip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8" name="Cloud 27"/>
              <p:cNvSpPr/>
              <p:nvPr/>
            </p:nvSpPr>
            <p:spPr>
              <a:xfrm>
                <a:off x="2267966" y="4078952"/>
                <a:ext cx="89452" cy="148163"/>
              </a:xfrm>
              <a:prstGeom prst="cloud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Cloud 28"/>
              <p:cNvSpPr/>
              <p:nvPr/>
            </p:nvSpPr>
            <p:spPr>
              <a:xfrm>
                <a:off x="2684408" y="3874670"/>
                <a:ext cx="89452" cy="148163"/>
              </a:xfrm>
              <a:prstGeom prst="cloud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Cloud 29"/>
              <p:cNvSpPr/>
              <p:nvPr/>
            </p:nvSpPr>
            <p:spPr>
              <a:xfrm>
                <a:off x="2267362" y="3118477"/>
                <a:ext cx="89452" cy="148163"/>
              </a:xfrm>
              <a:prstGeom prst="cloud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Cloud 30"/>
              <p:cNvSpPr/>
              <p:nvPr/>
            </p:nvSpPr>
            <p:spPr>
              <a:xfrm>
                <a:off x="2271826" y="3595202"/>
                <a:ext cx="89452" cy="148163"/>
              </a:xfrm>
              <a:prstGeom prst="cloud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Cloud 31"/>
              <p:cNvSpPr/>
              <p:nvPr/>
            </p:nvSpPr>
            <p:spPr>
              <a:xfrm>
                <a:off x="3702951" y="2384781"/>
                <a:ext cx="89452" cy="148163"/>
              </a:xfrm>
              <a:prstGeom prst="cloud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Cloud 32"/>
              <p:cNvSpPr/>
              <p:nvPr/>
            </p:nvSpPr>
            <p:spPr>
              <a:xfrm>
                <a:off x="2686551" y="3369412"/>
                <a:ext cx="89452" cy="148163"/>
              </a:xfrm>
              <a:prstGeom prst="cloud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Cloud 33"/>
              <p:cNvSpPr/>
              <p:nvPr/>
            </p:nvSpPr>
            <p:spPr>
              <a:xfrm>
                <a:off x="3693015" y="3918488"/>
                <a:ext cx="89452" cy="148163"/>
              </a:xfrm>
              <a:prstGeom prst="cloud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Cloud 34"/>
              <p:cNvSpPr/>
              <p:nvPr/>
            </p:nvSpPr>
            <p:spPr>
              <a:xfrm>
                <a:off x="3702948" y="3352901"/>
                <a:ext cx="89452" cy="148163"/>
              </a:xfrm>
              <a:prstGeom prst="cloud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Cloud 35"/>
              <p:cNvSpPr/>
              <p:nvPr/>
            </p:nvSpPr>
            <p:spPr>
              <a:xfrm>
                <a:off x="3693015" y="2893104"/>
                <a:ext cx="89452" cy="148163"/>
              </a:xfrm>
              <a:prstGeom prst="cloud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Cloud 36"/>
              <p:cNvSpPr/>
              <p:nvPr/>
            </p:nvSpPr>
            <p:spPr>
              <a:xfrm>
                <a:off x="4062734" y="3863869"/>
                <a:ext cx="89452" cy="148163"/>
              </a:xfrm>
              <a:prstGeom prst="cloud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Cloud 37"/>
              <p:cNvSpPr/>
              <p:nvPr/>
            </p:nvSpPr>
            <p:spPr>
              <a:xfrm>
                <a:off x="4074641" y="2847692"/>
                <a:ext cx="89452" cy="148163"/>
              </a:xfrm>
              <a:prstGeom prst="cloud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Cloud 39"/>
              <p:cNvSpPr/>
              <p:nvPr/>
            </p:nvSpPr>
            <p:spPr>
              <a:xfrm>
                <a:off x="4062734" y="2292573"/>
                <a:ext cx="89452" cy="148163"/>
              </a:xfrm>
              <a:prstGeom prst="cloud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Teardrop 40"/>
              <p:cNvSpPr/>
              <p:nvPr/>
            </p:nvSpPr>
            <p:spPr>
              <a:xfrm>
                <a:off x="2580697" y="6332523"/>
                <a:ext cx="123378" cy="98529"/>
              </a:xfrm>
              <a:prstGeom prst="teardrop">
                <a:avLst/>
              </a:prstGeom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Teardrop 41"/>
              <p:cNvSpPr/>
              <p:nvPr/>
            </p:nvSpPr>
            <p:spPr>
              <a:xfrm>
                <a:off x="3031136" y="6373690"/>
                <a:ext cx="123378" cy="98529"/>
              </a:xfrm>
              <a:prstGeom prst="teardrop">
                <a:avLst/>
              </a:prstGeom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Teardrop 42"/>
              <p:cNvSpPr/>
              <p:nvPr/>
            </p:nvSpPr>
            <p:spPr>
              <a:xfrm>
                <a:off x="3502052" y="6389641"/>
                <a:ext cx="123378" cy="98529"/>
              </a:xfrm>
              <a:prstGeom prst="teardrop">
                <a:avLst/>
              </a:prstGeom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Teardrop 43"/>
              <p:cNvSpPr/>
              <p:nvPr/>
            </p:nvSpPr>
            <p:spPr>
              <a:xfrm>
                <a:off x="3943154" y="6373690"/>
                <a:ext cx="123378" cy="98529"/>
              </a:xfrm>
              <a:prstGeom prst="teardrop">
                <a:avLst/>
              </a:prstGeom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Teardrop 47"/>
              <p:cNvSpPr/>
              <p:nvPr/>
            </p:nvSpPr>
            <p:spPr>
              <a:xfrm>
                <a:off x="4404117" y="6321246"/>
                <a:ext cx="123378" cy="98529"/>
              </a:xfrm>
              <a:prstGeom prst="teardrop">
                <a:avLst/>
              </a:prstGeom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Cloud 52"/>
              <p:cNvSpPr/>
              <p:nvPr/>
            </p:nvSpPr>
            <p:spPr>
              <a:xfrm>
                <a:off x="2267866" y="2622158"/>
                <a:ext cx="89452" cy="148163"/>
              </a:xfrm>
              <a:prstGeom prst="cloud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Cloud 53"/>
              <p:cNvSpPr/>
              <p:nvPr/>
            </p:nvSpPr>
            <p:spPr>
              <a:xfrm>
                <a:off x="2684407" y="2919799"/>
                <a:ext cx="89452" cy="148163"/>
              </a:xfrm>
              <a:prstGeom prst="cloud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Cloud 54"/>
              <p:cNvSpPr/>
              <p:nvPr/>
            </p:nvSpPr>
            <p:spPr>
              <a:xfrm>
                <a:off x="2684408" y="2409418"/>
                <a:ext cx="67581" cy="127211"/>
              </a:xfrm>
              <a:prstGeom prst="cloud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Cloud 55"/>
              <p:cNvSpPr/>
              <p:nvPr/>
            </p:nvSpPr>
            <p:spPr>
              <a:xfrm>
                <a:off x="4086549" y="3258397"/>
                <a:ext cx="89452" cy="148163"/>
              </a:xfrm>
              <a:prstGeom prst="cloud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Delay 4"/>
              <p:cNvSpPr/>
              <p:nvPr/>
            </p:nvSpPr>
            <p:spPr>
              <a:xfrm rot="5400000">
                <a:off x="3946194" y="1875919"/>
                <a:ext cx="424608" cy="331304"/>
              </a:xfrm>
              <a:custGeom>
                <a:avLst/>
                <a:gdLst>
                  <a:gd name="connsiteX0" fmla="*/ 0 w 526266"/>
                  <a:gd name="connsiteY0" fmla="*/ 0 h 396513"/>
                  <a:gd name="connsiteX1" fmla="*/ 263133 w 526266"/>
                  <a:gd name="connsiteY1" fmla="*/ 0 h 396513"/>
                  <a:gd name="connsiteX2" fmla="*/ 526266 w 526266"/>
                  <a:gd name="connsiteY2" fmla="*/ 198257 h 396513"/>
                  <a:gd name="connsiteX3" fmla="*/ 263133 w 526266"/>
                  <a:gd name="connsiteY3" fmla="*/ 396514 h 396513"/>
                  <a:gd name="connsiteX4" fmla="*/ 0 w 526266"/>
                  <a:gd name="connsiteY4" fmla="*/ 396513 h 396513"/>
                  <a:gd name="connsiteX5" fmla="*/ 0 w 526266"/>
                  <a:gd name="connsiteY5" fmla="*/ 0 h 396513"/>
                  <a:gd name="connsiteX0" fmla="*/ 0 w 526266"/>
                  <a:gd name="connsiteY0" fmla="*/ 0 h 396514"/>
                  <a:gd name="connsiteX1" fmla="*/ 263133 w 526266"/>
                  <a:gd name="connsiteY1" fmla="*/ 0 h 396514"/>
                  <a:gd name="connsiteX2" fmla="*/ 526266 w 526266"/>
                  <a:gd name="connsiteY2" fmla="*/ 198257 h 396514"/>
                  <a:gd name="connsiteX3" fmla="*/ 263133 w 526266"/>
                  <a:gd name="connsiteY3" fmla="*/ 396514 h 396514"/>
                  <a:gd name="connsiteX4" fmla="*/ 73575 w 526266"/>
                  <a:gd name="connsiteY4" fmla="*/ 354471 h 396514"/>
                  <a:gd name="connsiteX5" fmla="*/ 0 w 526266"/>
                  <a:gd name="connsiteY5" fmla="*/ 0 h 396514"/>
                  <a:gd name="connsiteX0" fmla="*/ 0 w 526266"/>
                  <a:gd name="connsiteY0" fmla="*/ 0 h 396514"/>
                  <a:gd name="connsiteX1" fmla="*/ 263133 w 526266"/>
                  <a:gd name="connsiteY1" fmla="*/ 0 h 396514"/>
                  <a:gd name="connsiteX2" fmla="*/ 526266 w 526266"/>
                  <a:gd name="connsiteY2" fmla="*/ 198257 h 396514"/>
                  <a:gd name="connsiteX3" fmla="*/ 263133 w 526266"/>
                  <a:gd name="connsiteY3" fmla="*/ 396514 h 396514"/>
                  <a:gd name="connsiteX4" fmla="*/ 63065 w 526266"/>
                  <a:gd name="connsiteY4" fmla="*/ 396513 h 396514"/>
                  <a:gd name="connsiteX5" fmla="*/ 0 w 526266"/>
                  <a:gd name="connsiteY5" fmla="*/ 0 h 3965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26266" h="396514">
                    <a:moveTo>
                      <a:pt x="0" y="0"/>
                    </a:moveTo>
                    <a:lnTo>
                      <a:pt x="263133" y="0"/>
                    </a:lnTo>
                    <a:cubicBezTo>
                      <a:pt x="408457" y="0"/>
                      <a:pt x="526266" y="88763"/>
                      <a:pt x="526266" y="198257"/>
                    </a:cubicBezTo>
                    <a:cubicBezTo>
                      <a:pt x="526266" y="307751"/>
                      <a:pt x="408457" y="396514"/>
                      <a:pt x="263133" y="396514"/>
                    </a:cubicBezTo>
                    <a:lnTo>
                      <a:pt x="63065" y="396513"/>
                    </a:lnTo>
                    <a:lnTo>
                      <a:pt x="0" y="0"/>
                    </a:lnTo>
                    <a:close/>
                  </a:path>
                </a:pathLst>
              </a:custGeom>
              <a:pattFill prst="smCheck">
                <a:fgClr>
                  <a:schemeClr val="accent4">
                    <a:lumMod val="7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" name="Donut 1"/>
              <p:cNvSpPr/>
              <p:nvPr/>
            </p:nvSpPr>
            <p:spPr>
              <a:xfrm>
                <a:off x="3943154" y="1343391"/>
                <a:ext cx="380996" cy="267833"/>
              </a:xfrm>
              <a:prstGeom prst="donut">
                <a:avLst>
                  <a:gd name="adj" fmla="val 45778"/>
                </a:avLst>
              </a:prstGeom>
              <a:gradFill flip="none" rotWithShape="1">
                <a:gsLst>
                  <a:gs pos="0">
                    <a:schemeClr val="accent3">
                      <a:lumMod val="89000"/>
                    </a:schemeClr>
                  </a:gs>
                  <a:gs pos="23000">
                    <a:schemeClr val="accent3">
                      <a:lumMod val="89000"/>
                    </a:schemeClr>
                  </a:gs>
                  <a:gs pos="69000">
                    <a:schemeClr val="accent3">
                      <a:lumMod val="75000"/>
                    </a:schemeClr>
                  </a:gs>
                  <a:gs pos="97000">
                    <a:schemeClr val="accent3">
                      <a:lumMod val="7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4096488" y="536027"/>
                <a:ext cx="77544" cy="962613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Left Brace 21"/>
              <p:cNvSpPr/>
              <p:nvPr/>
            </p:nvSpPr>
            <p:spPr>
              <a:xfrm rot="10800000">
                <a:off x="4408710" y="3674726"/>
                <a:ext cx="1108088" cy="455996"/>
              </a:xfrm>
              <a:prstGeom prst="leftBrace">
                <a:avLst/>
              </a:prstGeom>
              <a:ln w="381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Oval 22"/>
              <p:cNvSpPr/>
              <p:nvPr/>
            </p:nvSpPr>
            <p:spPr>
              <a:xfrm>
                <a:off x="5504291" y="3762990"/>
                <a:ext cx="290845" cy="279468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T</a:t>
                </a:r>
              </a:p>
            </p:txBody>
          </p:sp>
        </p:grpSp>
        <p:sp>
          <p:nvSpPr>
            <p:cNvPr id="45" name="Cloud 44"/>
            <p:cNvSpPr/>
            <p:nvPr/>
          </p:nvSpPr>
          <p:spPr>
            <a:xfrm>
              <a:off x="2791998" y="4093307"/>
              <a:ext cx="97516" cy="168402"/>
            </a:xfrm>
            <a:prstGeom prst="cloud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Cloud 45"/>
            <p:cNvSpPr/>
            <p:nvPr/>
          </p:nvSpPr>
          <p:spPr>
            <a:xfrm>
              <a:off x="2334279" y="4263111"/>
              <a:ext cx="97516" cy="168402"/>
            </a:xfrm>
            <a:prstGeom prst="cloud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Cloud 46"/>
            <p:cNvSpPr/>
            <p:nvPr/>
          </p:nvSpPr>
          <p:spPr>
            <a:xfrm>
              <a:off x="4291504" y="4040294"/>
              <a:ext cx="97516" cy="168402"/>
            </a:xfrm>
            <a:prstGeom prst="cloud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Cloud 48"/>
            <p:cNvSpPr/>
            <p:nvPr/>
          </p:nvSpPr>
          <p:spPr>
            <a:xfrm>
              <a:off x="3899283" y="4076936"/>
              <a:ext cx="97516" cy="168402"/>
            </a:xfrm>
            <a:prstGeom prst="cloud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837886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/>
          <p:nvPr/>
        </p:nvSpPr>
        <p:spPr>
          <a:xfrm>
            <a:off x="81555" y="5831375"/>
            <a:ext cx="10468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CO</a:t>
            </a:r>
            <a:r>
              <a:rPr lang="en-US" sz="1200" baseline="-25000" dirty="0"/>
              <a:t>2</a:t>
            </a:r>
            <a:r>
              <a:rPr lang="en-US" sz="1200" dirty="0"/>
              <a:t>-free gas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94546" y="232884"/>
            <a:ext cx="8945254" cy="6505598"/>
            <a:chOff x="94546" y="232884"/>
            <a:chExt cx="8945254" cy="650559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61363" y="1177159"/>
              <a:ext cx="1377294" cy="1763451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06349" y="3741683"/>
              <a:ext cx="2045679" cy="2746677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65859" y="3883231"/>
              <a:ext cx="438536" cy="2164945"/>
            </a:xfrm>
            <a:prstGeom prst="rect">
              <a:avLst/>
            </a:prstGeom>
          </p:spPr>
        </p:pic>
        <p:grpSp>
          <p:nvGrpSpPr>
            <p:cNvPr id="16" name="Group 15"/>
            <p:cNvGrpSpPr/>
            <p:nvPr/>
          </p:nvGrpSpPr>
          <p:grpSpPr>
            <a:xfrm>
              <a:off x="94546" y="1462150"/>
              <a:ext cx="1027271" cy="4333006"/>
              <a:chOff x="556013" y="2400301"/>
              <a:chExt cx="1027271" cy="4333006"/>
            </a:xfrm>
          </p:grpSpPr>
          <p:sp>
            <p:nvSpPr>
              <p:cNvPr id="12" name="Delay 11"/>
              <p:cNvSpPr/>
              <p:nvPr/>
            </p:nvSpPr>
            <p:spPr>
              <a:xfrm rot="16200000">
                <a:off x="-770268" y="4475622"/>
                <a:ext cx="3630351" cy="885020"/>
              </a:xfrm>
              <a:prstGeom prst="flowChartDelay">
                <a:avLst/>
              </a:prstGeom>
              <a:solidFill>
                <a:schemeClr val="bg2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Delay 12"/>
              <p:cNvSpPr/>
              <p:nvPr/>
            </p:nvSpPr>
            <p:spPr>
              <a:xfrm rot="16200000">
                <a:off x="827198" y="2946135"/>
                <a:ext cx="447673" cy="294290"/>
              </a:xfrm>
              <a:prstGeom prst="flowChartDelay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4" name="Picture 13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82564" y="2406986"/>
                <a:ext cx="500720" cy="554644"/>
              </a:xfrm>
              <a:prstGeom prst="rect">
                <a:avLst/>
              </a:prstGeom>
            </p:spPr>
          </p:pic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18175016">
                <a:off x="585441" y="2370873"/>
                <a:ext cx="500720" cy="559575"/>
              </a:xfrm>
              <a:prstGeom prst="rect">
                <a:avLst/>
              </a:prstGeom>
            </p:spPr>
          </p:pic>
        </p:grpSp>
        <p:sp>
          <p:nvSpPr>
            <p:cNvPr id="19" name="Bent Arrow 18"/>
            <p:cNvSpPr/>
            <p:nvPr/>
          </p:nvSpPr>
          <p:spPr>
            <a:xfrm>
              <a:off x="3745032" y="1975945"/>
              <a:ext cx="493986" cy="1684893"/>
            </a:xfrm>
            <a:prstGeom prst="bentArrow">
              <a:avLst>
                <a:gd name="adj1" fmla="val 8759"/>
                <a:gd name="adj2" fmla="val 18910"/>
                <a:gd name="adj3" fmla="val 27707"/>
                <a:gd name="adj4" fmla="val 30216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0" name="Bent Arrow 19"/>
            <p:cNvSpPr/>
            <p:nvPr/>
          </p:nvSpPr>
          <p:spPr>
            <a:xfrm rot="5400000">
              <a:off x="1251783" y="1544593"/>
              <a:ext cx="367860" cy="525388"/>
            </a:xfrm>
            <a:prstGeom prst="bentArrow">
              <a:avLst>
                <a:gd name="adj1" fmla="val 8759"/>
                <a:gd name="adj2" fmla="val 18910"/>
                <a:gd name="adj3" fmla="val 27707"/>
                <a:gd name="adj4" fmla="val 30216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1" name="Bent Arrow 20"/>
            <p:cNvSpPr/>
            <p:nvPr/>
          </p:nvSpPr>
          <p:spPr>
            <a:xfrm rot="5400000">
              <a:off x="5610167" y="2024611"/>
              <a:ext cx="1156000" cy="761593"/>
            </a:xfrm>
            <a:prstGeom prst="bentArrow">
              <a:avLst>
                <a:gd name="adj1" fmla="val 8759"/>
                <a:gd name="adj2" fmla="val 18910"/>
                <a:gd name="adj3" fmla="val 27707"/>
                <a:gd name="adj4" fmla="val 30216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53333" y="3012871"/>
              <a:ext cx="2566221" cy="1466412"/>
            </a:xfrm>
            <a:prstGeom prst="rect">
              <a:avLst/>
            </a:prstGeom>
          </p:spPr>
        </p:pic>
        <p:sp>
          <p:nvSpPr>
            <p:cNvPr id="24" name="Rounded Rectangle 23"/>
            <p:cNvSpPr/>
            <p:nvPr/>
          </p:nvSpPr>
          <p:spPr>
            <a:xfrm rot="526518">
              <a:off x="5470127" y="4236803"/>
              <a:ext cx="1689703" cy="347159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CO</a:t>
              </a:r>
              <a:r>
                <a:rPr lang="en-US" b="1" baseline="-25000" dirty="0"/>
                <a:t>2</a:t>
              </a:r>
              <a:r>
                <a:rPr lang="en-US" b="1" dirty="0"/>
                <a:t>, CH</a:t>
              </a:r>
              <a:r>
                <a:rPr lang="en-US" b="1" baseline="-25000" dirty="0"/>
                <a:t>4</a:t>
              </a:r>
              <a:r>
                <a:rPr lang="en-US" b="1" dirty="0"/>
                <a:t>, H</a:t>
              </a:r>
              <a:r>
                <a:rPr lang="en-US" b="1" baseline="-25000" dirty="0"/>
                <a:t>2</a:t>
              </a:r>
              <a:r>
                <a:rPr lang="en-US" b="1" dirty="0"/>
                <a:t>O</a:t>
              </a:r>
            </a:p>
          </p:txBody>
        </p:sp>
        <p:sp>
          <p:nvSpPr>
            <p:cNvPr id="25" name="Bent Arrow 24"/>
            <p:cNvSpPr/>
            <p:nvPr/>
          </p:nvSpPr>
          <p:spPr>
            <a:xfrm flipH="1">
              <a:off x="3241964" y="471086"/>
              <a:ext cx="1808046" cy="412190"/>
            </a:xfrm>
            <a:prstGeom prst="bentArrow">
              <a:avLst>
                <a:gd name="adj1" fmla="val 8759"/>
                <a:gd name="adj2" fmla="val 18910"/>
                <a:gd name="adj3" fmla="val 27707"/>
                <a:gd name="adj4" fmla="val 30216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2706244" y="6399928"/>
              <a:ext cx="153277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Soil column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3745032" y="902825"/>
              <a:ext cx="368053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Automated column selector (Valco valve) </a:t>
              </a:r>
            </a:p>
          </p:txBody>
        </p:sp>
        <p:sp>
          <p:nvSpPr>
            <p:cNvPr id="30" name="Bent Arrow 29"/>
            <p:cNvSpPr/>
            <p:nvPr/>
          </p:nvSpPr>
          <p:spPr>
            <a:xfrm rot="10800000" flipH="1">
              <a:off x="6041903" y="4710819"/>
              <a:ext cx="663697" cy="1259055"/>
            </a:xfrm>
            <a:prstGeom prst="bentArrow">
              <a:avLst>
                <a:gd name="adj1" fmla="val 8759"/>
                <a:gd name="adj2" fmla="val 18910"/>
                <a:gd name="adj3" fmla="val 27707"/>
                <a:gd name="adj4" fmla="val 30216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6932216" y="6195320"/>
              <a:ext cx="209654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Data logger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396472" y="940476"/>
              <a:ext cx="166737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Gas flask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7475995" y="1991217"/>
              <a:ext cx="155276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Air bubbler </a:t>
              </a:r>
            </a:p>
          </p:txBody>
        </p:sp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2909"/>
            <a:stretch/>
          </p:blipFill>
          <p:spPr>
            <a:xfrm>
              <a:off x="6932216" y="5016254"/>
              <a:ext cx="2096547" cy="1212187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907" b="26530"/>
            <a:stretch/>
          </p:blipFill>
          <p:spPr>
            <a:xfrm>
              <a:off x="7475994" y="665881"/>
              <a:ext cx="1563806" cy="1325336"/>
            </a:xfrm>
            <a:prstGeom prst="rect">
              <a:avLst/>
            </a:prstGeom>
          </p:spPr>
        </p:pic>
        <p:cxnSp>
          <p:nvCxnSpPr>
            <p:cNvPr id="5" name="Straight Arrow Connector 4"/>
            <p:cNvCxnSpPr/>
            <p:nvPr/>
          </p:nvCxnSpPr>
          <p:spPr>
            <a:xfrm flipV="1">
              <a:off x="5807370" y="1827407"/>
              <a:ext cx="1639219" cy="14817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085" r="19150" b="2476"/>
            <a:stretch/>
          </p:blipFill>
          <p:spPr>
            <a:xfrm rot="16200000">
              <a:off x="1885450" y="-256094"/>
              <a:ext cx="689417" cy="1667373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40"/>
            <a:stretch/>
          </p:blipFill>
          <p:spPr>
            <a:xfrm>
              <a:off x="1192496" y="2083988"/>
              <a:ext cx="998024" cy="1425342"/>
            </a:xfrm>
            <a:prstGeom prst="rect">
              <a:avLst/>
            </a:prstGeom>
          </p:spPr>
        </p:pic>
        <p:sp>
          <p:nvSpPr>
            <p:cNvPr id="31" name="Bent Arrow 30"/>
            <p:cNvSpPr/>
            <p:nvPr/>
          </p:nvSpPr>
          <p:spPr>
            <a:xfrm rot="5400000">
              <a:off x="1699670" y="3151959"/>
              <a:ext cx="1179908" cy="282640"/>
            </a:xfrm>
            <a:prstGeom prst="bentArrow">
              <a:avLst>
                <a:gd name="adj1" fmla="val 8759"/>
                <a:gd name="adj2" fmla="val 18910"/>
                <a:gd name="adj3" fmla="val 27707"/>
                <a:gd name="adj4" fmla="val 30216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332048" y="3509330"/>
              <a:ext cx="106893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Gas flow</a:t>
              </a:r>
            </a:p>
            <a:p>
              <a:r>
                <a:rPr lang="en-US" sz="1200" dirty="0"/>
                <a:t>controller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5174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2062347" y="1076817"/>
            <a:ext cx="6146473" cy="4704364"/>
            <a:chOff x="2062347" y="1076817"/>
            <a:chExt cx="6146473" cy="4704364"/>
          </a:xfrm>
        </p:grpSpPr>
        <p:grpSp>
          <p:nvGrpSpPr>
            <p:cNvPr id="6" name="Group 5"/>
            <p:cNvGrpSpPr/>
            <p:nvPr/>
          </p:nvGrpSpPr>
          <p:grpSpPr>
            <a:xfrm>
              <a:off x="2062347" y="1076817"/>
              <a:ext cx="6146473" cy="4704364"/>
              <a:chOff x="2062347" y="1076817"/>
              <a:chExt cx="6146473" cy="4704364"/>
            </a:xfrm>
          </p:grpSpPr>
          <p:pic>
            <p:nvPicPr>
              <p:cNvPr id="1034" name="Picture 10" descr="https://documents.lucidchart.com/documents/b824e5ce-8641-4b81-b9d0-60e8946ffe78/pages/0eqBfotfVGlV?a=1728&amp;x=462&amp;y=146&amp;w=824&amp;h=738&amp;store=1&amp;accept=image%2F*&amp;auth=LCA%20e8511a044deaa3b370af4128d98428d82d6f172c-ts%3D1553722027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33698" y="1316433"/>
                <a:ext cx="4721759" cy="42251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" name="Curved Up Arrow 3"/>
              <p:cNvSpPr/>
              <p:nvPr/>
            </p:nvSpPr>
            <p:spPr>
              <a:xfrm rot="5400000">
                <a:off x="355886" y="2783279"/>
                <a:ext cx="4704363" cy="1291442"/>
              </a:xfrm>
              <a:prstGeom prst="curvedUpArrow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Curved Up Arrow 9"/>
              <p:cNvSpPr/>
              <p:nvPr/>
            </p:nvSpPr>
            <p:spPr>
              <a:xfrm rot="16200000">
                <a:off x="5210917" y="2783278"/>
                <a:ext cx="4704363" cy="1291442"/>
              </a:xfrm>
              <a:prstGeom prst="curvedUpArrow">
                <a:avLst/>
              </a:prstGeom>
              <a:solidFill>
                <a:srgbClr val="FF0000"/>
              </a:solidFill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 rot="16200000">
                <a:off x="1415165" y="2705642"/>
                <a:ext cx="193033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/>
                  <a:t>Freezing</a:t>
                </a: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 rot="5400000">
                <a:off x="6935786" y="3500203"/>
                <a:ext cx="193033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Thawing</a:t>
                </a:r>
              </a:p>
            </p:txBody>
          </p:sp>
        </p:grpSp>
        <p:sp>
          <p:nvSpPr>
            <p:cNvPr id="2" name="TextBox 1"/>
            <p:cNvSpPr txBox="1"/>
            <p:nvPr/>
          </p:nvSpPr>
          <p:spPr>
            <a:xfrm rot="20308112">
              <a:off x="6871687" y="5381524"/>
              <a:ext cx="74814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</a:rPr>
                <a:t>+10˚C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 rot="20623680">
              <a:off x="2700375" y="1131767"/>
              <a:ext cx="7481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chemeClr val="bg1"/>
                  </a:solidFill>
                </a:rPr>
                <a:t>–5˚C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770060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n 3"/>
          <p:cNvSpPr/>
          <p:nvPr/>
        </p:nvSpPr>
        <p:spPr>
          <a:xfrm>
            <a:off x="2446317" y="1187532"/>
            <a:ext cx="1187532" cy="89065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C1</a:t>
            </a:r>
          </a:p>
        </p:txBody>
      </p:sp>
      <p:sp>
        <p:nvSpPr>
          <p:cNvPr id="5" name="Can 4"/>
          <p:cNvSpPr/>
          <p:nvPr/>
        </p:nvSpPr>
        <p:spPr>
          <a:xfrm>
            <a:off x="2446317" y="3631869"/>
            <a:ext cx="1187532" cy="89065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C2</a:t>
            </a:r>
            <a:endParaRPr lang="en-US" dirty="0"/>
          </a:p>
        </p:txBody>
      </p:sp>
      <p:cxnSp>
        <p:nvCxnSpPr>
          <p:cNvPr id="7" name="Straight Arrow Connector 6"/>
          <p:cNvCxnSpPr>
            <a:stCxn id="4" idx="3"/>
            <a:endCxn id="5" idx="1"/>
          </p:cNvCxnSpPr>
          <p:nvPr/>
        </p:nvCxnSpPr>
        <p:spPr>
          <a:xfrm>
            <a:off x="3040083" y="2078182"/>
            <a:ext cx="0" cy="155368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urved Connector 8"/>
          <p:cNvCxnSpPr/>
          <p:nvPr/>
        </p:nvCxnSpPr>
        <p:spPr>
          <a:xfrm rot="16200000" flipH="1">
            <a:off x="3135086" y="2290208"/>
            <a:ext cx="700647" cy="890652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930736" y="2897198"/>
            <a:ext cx="12825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CO</a:t>
            </a:r>
            <a:r>
              <a:rPr lang="en-US" sz="2400" baseline="-25000" dirty="0"/>
              <a:t>2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141026" y="2043036"/>
            <a:ext cx="5403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k</a:t>
            </a:r>
            <a:r>
              <a:rPr lang="en-US" sz="2400" baseline="-25000" dirty="0"/>
              <a:t>1</a:t>
            </a:r>
          </a:p>
        </p:txBody>
      </p:sp>
      <p:cxnSp>
        <p:nvCxnSpPr>
          <p:cNvPr id="18" name="Straight Arrow Connector 17"/>
          <p:cNvCxnSpPr>
            <a:stCxn id="5" idx="4"/>
          </p:cNvCxnSpPr>
          <p:nvPr/>
        </p:nvCxnSpPr>
        <p:spPr>
          <a:xfrm>
            <a:off x="3633849" y="4077194"/>
            <a:ext cx="85502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4488873" y="3846361"/>
            <a:ext cx="12825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CO</a:t>
            </a:r>
            <a:r>
              <a:rPr lang="en-US" sz="2400" baseline="-25000" dirty="0"/>
              <a:t>2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624948" y="4015832"/>
            <a:ext cx="5403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k</a:t>
            </a:r>
            <a:r>
              <a:rPr lang="en-US" sz="2400" baseline="-250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9662730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Parcel</Template>
  <TotalTime>1136</TotalTime>
  <Words>42</Words>
  <Application>Microsoft Macintosh PowerPoint</Application>
  <PresentationFormat>A4 Paper (210x297 mm)</PresentationFormat>
  <Paragraphs>20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Mina Azizi Rad</dc:creator>
  <cp:lastModifiedBy>Mina Azizi Rad</cp:lastModifiedBy>
  <cp:revision>36</cp:revision>
  <dcterms:created xsi:type="dcterms:W3CDTF">2019-03-26T17:53:25Z</dcterms:created>
  <dcterms:modified xsi:type="dcterms:W3CDTF">2020-05-18T12:13:50Z</dcterms:modified>
</cp:coreProperties>
</file>